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289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FFFFFF"/>
    <a:srgbClr val="C31FA0"/>
    <a:srgbClr val="EF792F"/>
    <a:srgbClr val="1F497D"/>
    <a:srgbClr val="448DD0"/>
    <a:srgbClr val="DF3199"/>
    <a:srgbClr val="5A9CCE"/>
    <a:srgbClr val="BDDEF7"/>
    <a:srgbClr val="EFF7FF"/>
    <a:srgbClr val="D6E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4" autoAdjust="0"/>
  </p:normalViewPr>
  <p:slideViewPr>
    <p:cSldViewPr>
      <p:cViewPr>
        <p:scale>
          <a:sx n="84" d="100"/>
          <a:sy n="84" d="100"/>
        </p:scale>
        <p:origin x="-666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39408A-692D-468A-B711-1FB887624DA0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D8228F-7874-43B8-A6BA-67760A31D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9F9E1F-5EA5-4056-8D6F-0759E1781867}" type="datetimeFigureOut">
              <a:rPr lang="en-US" smtClean="0"/>
              <a:pPr/>
              <a:t>10/19/2011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A9CE99-1360-49F5-B542-5D174A144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9CE99-1360-49F5-B542-5D174A1443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9CE99-1360-49F5-B542-5D174A14434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9CE99-1360-49F5-B542-5D174A14434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9CE99-1360-49F5-B542-5D174A14434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9CE99-1360-49F5-B542-5D174A14434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9CE99-1360-49F5-B542-5D174A14434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9CE99-1360-49F5-B542-5D174A14434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9CE99-1360-49F5-B542-5D174A14434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BDD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609600" y="3733800"/>
            <a:ext cx="7924800" cy="0"/>
          </a:xfrm>
          <a:prstGeom prst="line">
            <a:avLst/>
          </a:prstGeom>
          <a:noFill/>
          <a:ln w="38100" algn="ctr">
            <a:solidFill>
              <a:srgbClr val="5A9CCE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6200" y="6248400"/>
            <a:ext cx="8991600" cy="5334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MAGIC and Connecticut State Data Center – magic.lib.uconn.edu ctsdc.uconn.edu </a:t>
            </a:r>
            <a:endParaRPr lang="en-US" sz="20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4000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24000"/>
            <a:ext cx="9144000" cy="5334000"/>
          </a:xfrm>
          <a:prstGeom prst="rect">
            <a:avLst/>
          </a:prstGeom>
          <a:gradFill>
            <a:gsLst>
              <a:gs pos="55000">
                <a:srgbClr val="D6EFFF"/>
              </a:gs>
              <a:gs pos="96000">
                <a:srgbClr val="EFF7FF"/>
              </a:gs>
            </a:gsLst>
            <a:lin ang="5400000" scaled="0"/>
          </a:gradFill>
          <a:ln w="9525">
            <a:solidFill>
              <a:srgbClr val="BDD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 algn="ctr">
            <a:solidFill>
              <a:srgbClr val="5A9CCE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>
            <a:lvl1pPr>
              <a:defRPr>
                <a:solidFill>
                  <a:srgbClr val="1F497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6200" y="6248400"/>
            <a:ext cx="8991600" cy="5334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MAGIC and Connecticut State Data Center – magic.lib.uconn.edu ctsdc.uconn.edu </a:t>
            </a:r>
            <a:endParaRPr lang="en-US" sz="2000" b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4000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 advTm="4000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708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25712"/>
            <a:ext cx="4040188" cy="3875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27087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25712"/>
            <a:ext cx="4041775" cy="38750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Click="0" advTm="4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 advTm="4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rgbClr val="FFFFFF"/>
          </a:solidFill>
          <a:ln w="9525">
            <a:solidFill>
              <a:srgbClr val="BDD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 advTm="4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3236913" cy="914400"/>
          </a:xfrm>
        </p:spPr>
        <p:txBody>
          <a:bodyPr anchor="b">
            <a:no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4165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752600"/>
            <a:ext cx="3236913" cy="43735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4000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advClick="0" advTm="4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1524000"/>
            <a:ext cx="9144000" cy="5334000"/>
          </a:xfrm>
          <a:prstGeom prst="rect">
            <a:avLst/>
          </a:prstGeom>
          <a:gradFill>
            <a:gsLst>
              <a:gs pos="55000">
                <a:srgbClr val="D6EFFF"/>
              </a:gs>
              <a:gs pos="96000">
                <a:srgbClr val="EFF7FF"/>
              </a:gs>
            </a:gsLst>
            <a:lin ang="5400000" scaled="0"/>
          </a:gradFill>
          <a:ln w="9525">
            <a:solidFill>
              <a:srgbClr val="BDDE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38100" algn="ctr">
            <a:solidFill>
              <a:srgbClr val="5A9CCE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6200" y="6248400"/>
            <a:ext cx="8991600" cy="533400"/>
          </a:xfrm>
          <a:prstGeom prst="rect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b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MAGIC and Connecticut State Data Center – magic.lib.uconn.edu ctsdc.uconn.edu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advClick="0" advTm="4000"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1F497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agic@uconn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ctsdc@uconn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Google Fusion Tables: Basics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Michael Howser</a:t>
            </a:r>
            <a:br>
              <a:rPr lang="en-US" dirty="0" smtClean="0"/>
            </a:br>
            <a:r>
              <a:rPr lang="en-US" sz="2200" dirty="0" smtClean="0"/>
              <a:t>Undergraduate Education &amp; GIS Librarian and Connecticut State Data Center Coordinator</a:t>
            </a:r>
            <a:endParaRPr lang="en-US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Google Fusion Tables?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based interface for uploading, managing, and visualizing large datasets</a:t>
            </a:r>
          </a:p>
          <a:p>
            <a:r>
              <a:rPr lang="en-US" dirty="0" smtClean="0"/>
              <a:t>Builds upon Google Docs and Google Maps</a:t>
            </a:r>
          </a:p>
          <a:p>
            <a:r>
              <a:rPr lang="en-US" dirty="0" smtClean="0"/>
              <a:t>Includes API to develop </a:t>
            </a:r>
            <a:r>
              <a:rPr lang="en-US" smtClean="0"/>
              <a:t>custom </a:t>
            </a:r>
            <a:r>
              <a:rPr lang="en-US" smtClean="0"/>
              <a:t>interfaces</a:t>
            </a:r>
            <a:endParaRPr lang="en-US" dirty="0" smtClean="0"/>
          </a:p>
          <a:p>
            <a:r>
              <a:rPr lang="en-US" dirty="0" smtClean="0"/>
              <a:t>Enables sharing of large datasets</a:t>
            </a:r>
            <a:endParaRPr lang="en-US" dirty="0"/>
          </a:p>
        </p:txBody>
      </p:sp>
    </p:spTree>
  </p:cSld>
  <p:clrMapOvr>
    <a:masterClrMapping/>
  </p:clrMapOvr>
  <p:transition advTm="4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Accessing Google Fusion Tables</a:t>
            </a:r>
            <a:endParaRPr lang="en-US" dirty="0"/>
          </a:p>
        </p:txBody>
      </p:sp>
      <p:pic>
        <p:nvPicPr>
          <p:cNvPr id="6" name="Content Placeholder 5" descr="GFT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4174" y="1600200"/>
            <a:ext cx="6575652" cy="4525963"/>
          </a:xfrm>
        </p:spPr>
      </p:pic>
      <p:sp>
        <p:nvSpPr>
          <p:cNvPr id="7" name="Rectangle 6"/>
          <p:cNvSpPr/>
          <p:nvPr/>
        </p:nvSpPr>
        <p:spPr>
          <a:xfrm>
            <a:off x="2133600" y="5486400"/>
            <a:ext cx="5616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http://www.google.com/fusiontables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formats supported include:</a:t>
            </a:r>
          </a:p>
          <a:p>
            <a:pPr lvl="1"/>
            <a:r>
              <a:rPr lang="en-US" dirty="0" smtClean="0"/>
              <a:t>Spreadsheets (.</a:t>
            </a:r>
            <a:r>
              <a:rPr lang="en-US" dirty="0" err="1" smtClean="0"/>
              <a:t>csv</a:t>
            </a:r>
            <a:r>
              <a:rPr lang="en-US" dirty="0" smtClean="0"/>
              <a:t>, .</a:t>
            </a:r>
            <a:r>
              <a:rPr lang="en-US" dirty="0" err="1" smtClean="0"/>
              <a:t>tsv</a:t>
            </a:r>
            <a:r>
              <a:rPr lang="en-US" dirty="0" smtClean="0"/>
              <a:t>, or .txt)</a:t>
            </a:r>
          </a:p>
          <a:p>
            <a:pPr lvl="1"/>
            <a:r>
              <a:rPr lang="en-US" dirty="0" smtClean="0"/>
              <a:t>Google Docs Spreadsheets</a:t>
            </a:r>
          </a:p>
          <a:p>
            <a:pPr lvl="1"/>
            <a:r>
              <a:rPr lang="en-US" dirty="0" smtClean="0"/>
              <a:t>KML Files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advTm="4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Data </a:t>
            </a:r>
            <a:endParaRPr lang="en-US" dirty="0"/>
          </a:p>
        </p:txBody>
      </p:sp>
      <p:pic>
        <p:nvPicPr>
          <p:cNvPr id="4" name="Content Placeholder 3" descr="GFT_impor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6814" t="13469" r="16814" b="14135"/>
          <a:stretch>
            <a:fillRect/>
          </a:stretch>
        </p:blipFill>
        <p:spPr>
          <a:xfrm>
            <a:off x="1524000" y="1588376"/>
            <a:ext cx="6096000" cy="4519448"/>
          </a:xfrm>
        </p:spPr>
      </p:pic>
    </p:spTree>
  </p:cSld>
  <p:clrMapOvr>
    <a:masterClrMapping/>
  </p:clrMapOvr>
  <p:transition advTm="4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Data Interface</a:t>
            </a:r>
            <a:endParaRPr lang="en-US" dirty="0"/>
          </a:p>
        </p:txBody>
      </p:sp>
      <p:pic>
        <p:nvPicPr>
          <p:cNvPr id="4" name="Content Placeholder 3" descr="GFT_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76429"/>
          <a:stretch>
            <a:fillRect/>
          </a:stretch>
        </p:blipFill>
        <p:spPr>
          <a:xfrm>
            <a:off x="457200" y="1676400"/>
            <a:ext cx="8001000" cy="4462576"/>
          </a:xfrm>
        </p:spPr>
      </p:pic>
    </p:spTree>
  </p:cSld>
  <p:clrMapOvr>
    <a:masterClrMapping/>
  </p:clrMapOvr>
  <p:transition advTm="4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Explore!</a:t>
            </a:r>
            <a:endParaRPr lang="en-US" dirty="0"/>
          </a:p>
        </p:txBody>
      </p:sp>
      <p:pic>
        <p:nvPicPr>
          <p:cNvPr id="4" name="Content Placeholder 3" descr="GFT_ma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9360" r="9360" b="61277"/>
          <a:stretch>
            <a:fillRect/>
          </a:stretch>
        </p:blipFill>
        <p:spPr>
          <a:xfrm>
            <a:off x="1981200" y="1647092"/>
            <a:ext cx="5029200" cy="4448908"/>
          </a:xfrm>
        </p:spPr>
      </p:pic>
    </p:spTree>
  </p:cSld>
  <p:clrMapOvr>
    <a:masterClrMapping/>
  </p:clrMapOvr>
  <p:transition advTm="4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indent="-4763">
              <a:buNone/>
            </a:pPr>
            <a:r>
              <a:rPr lang="en-US" sz="2800" dirty="0" smtClean="0">
                <a:solidFill>
                  <a:srgbClr val="1F497D"/>
                </a:solidFill>
              </a:rPr>
              <a:t>Map and Geographic Information Center – MAGIC &amp; Connecticut State Data Center</a:t>
            </a:r>
          </a:p>
          <a:p>
            <a:pPr indent="-4763">
              <a:buNone/>
            </a:pPr>
            <a:r>
              <a:rPr lang="en-US" sz="2400" dirty="0" smtClean="0">
                <a:solidFill>
                  <a:srgbClr val="1F497D"/>
                </a:solidFill>
              </a:rPr>
              <a:t>at the University of Connecticut Libraries</a:t>
            </a:r>
            <a:br>
              <a:rPr lang="en-US" sz="2400" dirty="0" smtClean="0">
                <a:solidFill>
                  <a:srgbClr val="1F497D"/>
                </a:solidFill>
              </a:rPr>
            </a:br>
            <a:r>
              <a:rPr lang="en-US" sz="2400" dirty="0" smtClean="0">
                <a:solidFill>
                  <a:srgbClr val="1F497D"/>
                </a:solidFill>
              </a:rPr>
              <a:t>369 Fairfield Way</a:t>
            </a:r>
          </a:p>
          <a:p>
            <a:pPr marL="338138" indent="0">
              <a:buNone/>
            </a:pPr>
            <a:r>
              <a:rPr lang="en-US" sz="2400" dirty="0" smtClean="0">
                <a:solidFill>
                  <a:srgbClr val="1F497D"/>
                </a:solidFill>
              </a:rPr>
              <a:t>Phone: 860-486-4589</a:t>
            </a:r>
          </a:p>
          <a:p>
            <a:pPr marL="338138" indent="0">
              <a:buNone/>
            </a:pPr>
            <a:r>
              <a:rPr lang="en-US" sz="2400" dirty="0" smtClean="0">
                <a:solidFill>
                  <a:srgbClr val="1F497D"/>
                </a:solidFill>
              </a:rPr>
              <a:t>E-mail: </a:t>
            </a:r>
            <a:r>
              <a:rPr lang="en-US" sz="2400" dirty="0" smtClean="0">
                <a:solidFill>
                  <a:srgbClr val="1F497D"/>
                </a:solidFill>
                <a:hlinkClick r:id="rId3"/>
              </a:rPr>
              <a:t>magic@uconn.edu</a:t>
            </a:r>
            <a:r>
              <a:rPr lang="en-US" sz="2400" dirty="0" smtClean="0">
                <a:solidFill>
                  <a:srgbClr val="1F497D"/>
                </a:solidFill>
              </a:rPr>
              <a:t> or  </a:t>
            </a:r>
            <a:r>
              <a:rPr lang="en-US" sz="2400" dirty="0" smtClean="0">
                <a:hlinkClick r:id="rId4"/>
              </a:rPr>
              <a:t>ctsdc@uconn.edu</a:t>
            </a:r>
            <a:r>
              <a:rPr lang="en-US" sz="2400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follow_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343400"/>
            <a:ext cx="1954922" cy="60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GIC_template">
  <a:themeElements>
    <a:clrScheme name="UConn Libraries New Website">
      <a:dk1>
        <a:srgbClr val="7F7F7F"/>
      </a:dk1>
      <a:lt1>
        <a:srgbClr val="808080"/>
      </a:lt1>
      <a:dk2>
        <a:srgbClr val="296BA5"/>
      </a:dk2>
      <a:lt2>
        <a:srgbClr val="D6EFFF"/>
      </a:lt2>
      <a:accent1>
        <a:srgbClr val="EAEAEA"/>
      </a:accent1>
      <a:accent2>
        <a:srgbClr val="5A9CCE"/>
      </a:accent2>
      <a:accent3>
        <a:srgbClr val="1F497D"/>
      </a:accent3>
      <a:accent4>
        <a:srgbClr val="00187B"/>
      </a:accent4>
      <a:accent5>
        <a:srgbClr val="84B563"/>
      </a:accent5>
      <a:accent6>
        <a:srgbClr val="EF792F"/>
      </a:accent6>
      <a:hlink>
        <a:srgbClr val="EF792F"/>
      </a:hlink>
      <a:folHlink>
        <a:srgbClr val="EF79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MAGIC_template</Template>
  <TotalTime>2037</TotalTime>
  <Words>109</Words>
  <Application>Microsoft Office PowerPoint</Application>
  <PresentationFormat>On-screen Show (4:3)</PresentationFormat>
  <Paragraphs>30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MAGIC_template</vt:lpstr>
      <vt:lpstr>Google Fusion Tables: Basics</vt:lpstr>
      <vt:lpstr>What is Google Fusion Tables?</vt:lpstr>
      <vt:lpstr>Accessing Google Fusion Tables</vt:lpstr>
      <vt:lpstr>Importing Data</vt:lpstr>
      <vt:lpstr>Importing Data </vt:lpstr>
      <vt:lpstr>Sample Data Interface</vt:lpstr>
      <vt:lpstr>Let’s Explore!</vt:lpstr>
      <vt:lpstr>Questions?</vt:lpstr>
    </vt:vector>
  </TitlesOfParts>
  <Company>University of Connecticut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Hispanic and Latino Population in Connecticut:  A Snapshot based on the 2010 Census </dc:title>
  <dc:creator>University of Connecticut Libraries</dc:creator>
  <dc:description>Presenter(s): 
Location: 
Date: </dc:description>
  <cp:lastModifiedBy>University of Connecticut Libraries</cp:lastModifiedBy>
  <cp:revision>201</cp:revision>
  <dcterms:created xsi:type="dcterms:W3CDTF">2011-05-23T16:25:15Z</dcterms:created>
  <dcterms:modified xsi:type="dcterms:W3CDTF">2011-10-19T19:29:01Z</dcterms:modified>
</cp:coreProperties>
</file>